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9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4660"/>
  </p:normalViewPr>
  <p:slideViewPr>
    <p:cSldViewPr>
      <p:cViewPr varScale="1">
        <p:scale>
          <a:sx n="82" d="100"/>
          <a:sy n="82" d="100"/>
        </p:scale>
        <p:origin x="152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E7D8E-DFE0-4725-8215-834E21429E11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C2D38-341E-44FF-A4D5-235014808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252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69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4510" y="6457950"/>
            <a:ext cx="1076628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5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184182" y="413709"/>
            <a:ext cx="6649064" cy="1517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1750" b="1" dirty="0">
                <a:solidFill>
                  <a:srgbClr val="002060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Муниципальное общеобразовательное бюджетное учреждение «Покровская средняя общеобразовательная школа Октябрьского муниципального округа»</a:t>
            </a:r>
            <a:endParaRPr lang="en-US" sz="1750" b="1" dirty="0">
              <a:solidFill>
                <a:srgbClr val="002060"/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3953917" y="5498158"/>
            <a:ext cx="70098" cy="609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69"/>
              </a:lnSpc>
            </a:pPr>
            <a:r>
              <a:rPr lang="en-US" sz="469" dirty="0">
                <a:solidFill>
                  <a:srgbClr val="FFFFFF"/>
                </a:solidFill>
                <a:latin typeface="Funnel Sans Medium" pitchFamily="34" charset="0"/>
                <a:ea typeface="Funnel Sans Medium" pitchFamily="34" charset="-122"/>
                <a:cs typeface="Funnel Sans Medium" pitchFamily="34" charset="-120"/>
              </a:rPr>
              <a:t>Еy</a:t>
            </a:r>
            <a:endParaRPr lang="en-US" sz="469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60648"/>
            <a:ext cx="1024979" cy="11202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376" y="317803"/>
            <a:ext cx="899238" cy="106308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3246" y="5624255"/>
            <a:ext cx="1310754" cy="327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085" y="1930742"/>
            <a:ext cx="5959257" cy="446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33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830065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Приготовление горячего завтрака нашими поварами.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933056"/>
            <a:ext cx="4443986" cy="249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032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</a:rPr>
              <a:t>Гигиена прежде всего! 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001536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0070C0"/>
                </a:solidFill>
              </a:rPr>
              <a:t>Мастер-класс по приготовлению сырников </a:t>
            </a:r>
            <a:endParaRPr lang="ru-RU" sz="3200" i="1" dirty="0">
              <a:solidFill>
                <a:srgbClr val="0070C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099" y="764704"/>
            <a:ext cx="4036490" cy="5069160"/>
          </a:xfrm>
        </p:spPr>
      </p:pic>
      <p:sp>
        <p:nvSpPr>
          <p:cNvPr id="10" name="TextBox 9"/>
          <p:cNvSpPr txBox="1"/>
          <p:nvPr/>
        </p:nvSpPr>
        <p:spPr>
          <a:xfrm>
            <a:off x="1115616" y="5977880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Идеальный творог для сырников должен быть сухим, однородным и достаточно жирным. </a:t>
            </a:r>
          </a:p>
        </p:txBody>
      </p:sp>
    </p:spTree>
    <p:extLst>
      <p:ext uri="{BB962C8B-B14F-4D97-AF65-F5344CB8AC3E}">
        <p14:creationId xmlns:p14="http://schemas.microsoft.com/office/powerpoint/2010/main" val="24360026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dirty="0">
                <a:solidFill>
                  <a:srgbClr val="0070C0"/>
                </a:solidFill>
              </a:rPr>
              <a:t>Обжаривать сырники следует на среднем огне, в хорошо разогретой сковороде с небольшим количеством растительного масла.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8197">
            <a:off x="478905" y="1701332"/>
            <a:ext cx="3385520" cy="42093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7387">
            <a:off x="4850637" y="1592308"/>
            <a:ext cx="3485473" cy="431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1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</a:rPr>
              <a:t>Чай и бутерброд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9386">
            <a:off x="4977636" y="1931236"/>
            <a:ext cx="3413448" cy="42298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5453">
            <a:off x="615436" y="1846679"/>
            <a:ext cx="3538266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30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Приятного аппетита!</a:t>
            </a:r>
            <a:endParaRPr lang="ru-RU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0006" y="1872602"/>
            <a:ext cx="3717423" cy="4525963"/>
          </a:xfrm>
        </p:spPr>
      </p:pic>
    </p:spTree>
    <p:extLst>
      <p:ext uri="{BB962C8B-B14F-4D97-AF65-F5344CB8AC3E}">
        <p14:creationId xmlns:p14="http://schemas.microsoft.com/office/powerpoint/2010/main" val="2322740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</TotalTime>
  <Words>65</Words>
  <Application>Microsoft Office PowerPoint</Application>
  <PresentationFormat>Экран (4:3)</PresentationFormat>
  <Paragraphs>10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Funnel Sans Medium</vt:lpstr>
      <vt:lpstr>Mona Sans Semi Bold</vt:lpstr>
      <vt:lpstr>Times New Roman</vt:lpstr>
      <vt:lpstr>Тема Office</vt:lpstr>
      <vt:lpstr>Презентация PowerPoint</vt:lpstr>
      <vt:lpstr>Приготовление горячего завтрака нашими поварами.</vt:lpstr>
      <vt:lpstr>Гигиена прежде всего! </vt:lpstr>
      <vt:lpstr>Мастер-класс по приготовлению сырников </vt:lpstr>
      <vt:lpstr>Обжаривать сырники следует на среднем огне, в хорошо разогретой сковороде с небольшим количеством растительного масла.</vt:lpstr>
      <vt:lpstr>Чай и бутерброд</vt:lpstr>
      <vt:lpstr>Приятного аппетита!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52</cp:revision>
  <dcterms:modified xsi:type="dcterms:W3CDTF">2025-06-26T00:13:12Z</dcterms:modified>
</cp:coreProperties>
</file>